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4"/>
  </p:notesMasterIdLst>
  <p:sldIdLst>
    <p:sldId id="264" r:id="rId3"/>
  </p:sldIdLst>
  <p:sldSz cx="9144000" cy="5143500" type="screen16x9"/>
  <p:notesSz cx="6858000" cy="9144000"/>
  <p:embeddedFontLst>
    <p:embeddedFont>
      <p:font typeface="Bebas Neue" panose="020B060402020202020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d2aed735f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8d2aed735f_0_124:notes"/>
          <p:cNvSpPr txBox="1">
            <a:spLocks noGrp="1"/>
          </p:cNvSpPr>
          <p:nvPr>
            <p:ph type="body" idx="1"/>
          </p:nvPr>
        </p:nvSpPr>
        <p:spPr>
          <a:xfrm>
            <a:off x="685802" y="434340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Jaclyn</a:t>
            </a:r>
            <a:endParaRPr u="sng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</a:rPr>
              <a:t>Time: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 b="1">
                <a:solidFill>
                  <a:schemeClr val="dk1"/>
                </a:solidFill>
              </a:rPr>
              <a:t> 19 seconds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Lastly, we performed both a default parameter mlp and as an ensemble model, a hyper tuned parameter mlp. The mlp models are effective predictors because they take into account every possible forecasted outcome and create a mean of all of those forecasts for prediction. The hyper parameter tuned version is the favor model because it takes into account every best parameter as well.</a:t>
            </a:r>
            <a:endParaRPr/>
          </a:p>
        </p:txBody>
      </p:sp>
      <p:sp>
        <p:nvSpPr>
          <p:cNvPr id="165" name="Google Shape;165;g8d2aed735f_0_124:notes"/>
          <p:cNvSpPr txBox="1">
            <a:spLocks noGrp="1"/>
          </p:cNvSpPr>
          <p:nvPr>
            <p:ph type="sldNum" idx="12"/>
          </p:nvPr>
        </p:nvSpPr>
        <p:spPr>
          <a:xfrm>
            <a:off x="3884621" y="868522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">
  <p:cSld name="SLIDE 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Font typeface="Arial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835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">
  <p:cSld name="SLIDE 3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39939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3"/>
          </p:nvPr>
        </p:nvSpPr>
        <p:spPr>
          <a:xfrm>
            <a:off x="4733721" y="1264443"/>
            <a:ext cx="39939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LIDE 4">
  <p:cSld name="2_SLIDE 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387240" y="1264443"/>
            <a:ext cx="526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3494947" y="4557271"/>
            <a:ext cx="2154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>
            <a:spLocks noGrp="1"/>
          </p:cNvSpPr>
          <p:nvPr>
            <p:ph type="pic" idx="2"/>
          </p:nvPr>
        </p:nvSpPr>
        <p:spPr>
          <a:xfrm>
            <a:off x="5936700" y="0"/>
            <a:ext cx="32073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526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3"/>
          </p:nvPr>
        </p:nvSpPr>
        <p:spPr>
          <a:xfrm>
            <a:off x="387242" y="706858"/>
            <a:ext cx="526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2"/>
            <a:ext cx="9144000" cy="51435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83C5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Bebas Neue"/>
              <a:buNone/>
              <a:defRPr sz="27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387242" y="1264443"/>
            <a:ext cx="8352000" cy="30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87250" y="308124"/>
            <a:ext cx="5261700" cy="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</a:pPr>
            <a:r>
              <a:rPr lang="en" sz="1100">
                <a:solidFill>
                  <a:schemeClr val="dk1"/>
                </a:solidFill>
              </a:rPr>
              <a:t>United states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68" name="Google Shape;168;p26" descr="Ein Bild, das Zug, Kuchen, Rauch, farbig enthält.&#10;&#10;Automatisch generierte Beschreibu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7077" y="0"/>
            <a:ext cx="32070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169" name="Google Shape;169;p26"/>
          <p:cNvSpPr txBox="1"/>
          <p:nvPr/>
        </p:nvSpPr>
        <p:spPr>
          <a:xfrm>
            <a:off x="399350" y="669875"/>
            <a:ext cx="4972200" cy="43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Hyper parameter tuned MLP model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350" y="1948050"/>
            <a:ext cx="2268900" cy="176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55326" y="1133750"/>
            <a:ext cx="2680950" cy="19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55327" y="3067051"/>
            <a:ext cx="2663751" cy="193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0BA3460D-B303-4598-BBFC-E13D0F48E4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802">
        <p:fade/>
      </p:transition>
    </mc:Choice>
    <mc:Fallback>
      <p:transition spd="med" advTm="218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39">
      <a:dk1>
        <a:srgbClr val="000000"/>
      </a:dk1>
      <a:lt1>
        <a:srgbClr val="FFFFFF"/>
      </a:lt1>
      <a:dk2>
        <a:srgbClr val="2C3E50"/>
      </a:dk2>
      <a:lt2>
        <a:srgbClr val="FFFFFF"/>
      </a:lt2>
      <a:accent1>
        <a:srgbClr val="3498DB"/>
      </a:accent1>
      <a:accent2>
        <a:srgbClr val="3E2C1E"/>
      </a:accent2>
      <a:accent3>
        <a:srgbClr val="9BBB59"/>
      </a:accent3>
      <a:accent4>
        <a:srgbClr val="FFC000"/>
      </a:accent4>
      <a:accent5>
        <a:srgbClr val="814993"/>
      </a:accent5>
      <a:accent6>
        <a:srgbClr val="607274"/>
      </a:accent6>
      <a:hlink>
        <a:srgbClr val="7F7F7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81</Words>
  <Application>Microsoft Office PowerPoint</Application>
  <PresentationFormat>On-screen Show (16:9)</PresentationFormat>
  <Paragraphs>6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Bebas Neue</vt:lpstr>
      <vt:lpstr>Noto Sans Symbols</vt:lpstr>
      <vt:lpstr>Simple Light</vt:lpstr>
      <vt:lpstr>PRESENTATIONLOAD</vt:lpstr>
      <vt:lpstr>United states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Ryan Wands</cp:lastModifiedBy>
  <cp:revision>3</cp:revision>
  <dcterms:modified xsi:type="dcterms:W3CDTF">2020-08-04T20:44:49Z</dcterms:modified>
</cp:coreProperties>
</file>